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6858000" cy="9906000" type="A4"/>
  <p:notesSz cx="6858000" cy="9144000"/>
  <p:defaultTextStyle>
    <a:defPPr>
      <a:defRPr lang="de-D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 showGuides="1">
      <p:cViewPr varScale="1">
        <p:scale>
          <a:sx n="58" d="100"/>
          <a:sy n="58" d="100"/>
        </p:scale>
        <p:origin x="2582" y="58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37023B-344D-4718-9D08-7FDEDE53B87D}" type="datetimeFigureOut">
              <a:rPr lang="de-DE" smtClean="0"/>
              <a:t>02.05.2024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FD1194-1C62-4038-B65A-D8F16698296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043968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FD1194-1C62-4038-B65A-D8F166982962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892031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69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1F92E-5A4C-454F-87EA-9AE8FD0B253E}" type="datetimeFigureOut">
              <a:rPr lang="de-DE" smtClean="0"/>
              <a:pPr/>
              <a:t>02.05.2024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B56A6-0013-7948-ADB6-81000BBFEE20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1F92E-5A4C-454F-87EA-9AE8FD0B253E}" type="datetimeFigureOut">
              <a:rPr lang="de-DE" smtClean="0"/>
              <a:pPr/>
              <a:t>02.05.2024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B56A6-0013-7948-ADB6-81000BBFEE20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3729037" y="573264"/>
            <a:ext cx="1157288" cy="1220822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257175" y="573264"/>
            <a:ext cx="3357563" cy="1220822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1F92E-5A4C-454F-87EA-9AE8FD0B253E}" type="datetimeFigureOut">
              <a:rPr lang="de-DE" smtClean="0"/>
              <a:pPr/>
              <a:t>02.05.2024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B56A6-0013-7948-ADB6-81000BBFEE20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1F92E-5A4C-454F-87EA-9AE8FD0B253E}" type="datetimeFigureOut">
              <a:rPr lang="de-DE" smtClean="0"/>
              <a:pPr/>
              <a:t>02.05.2024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B56A6-0013-7948-ADB6-81000BBFEE20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1F92E-5A4C-454F-87EA-9AE8FD0B253E}" type="datetimeFigureOut">
              <a:rPr lang="de-DE" smtClean="0"/>
              <a:pPr/>
              <a:t>02.05.2024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B56A6-0013-7948-ADB6-81000BBFEE20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57175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2628900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1F92E-5A4C-454F-87EA-9AE8FD0B253E}" type="datetimeFigureOut">
              <a:rPr lang="de-DE" smtClean="0"/>
              <a:pPr/>
              <a:t>02.05.2024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B56A6-0013-7948-ADB6-81000BBFEE20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1F92E-5A4C-454F-87EA-9AE8FD0B253E}" type="datetimeFigureOut">
              <a:rPr lang="de-DE" smtClean="0"/>
              <a:pPr/>
              <a:t>02.05.2024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B56A6-0013-7948-ADB6-81000BBFEE20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1F92E-5A4C-454F-87EA-9AE8FD0B253E}" type="datetimeFigureOut">
              <a:rPr lang="de-DE" smtClean="0"/>
              <a:pPr/>
              <a:t>02.05.2024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B56A6-0013-7948-ADB6-81000BBFEE20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1F92E-5A4C-454F-87EA-9AE8FD0B253E}" type="datetimeFigureOut">
              <a:rPr lang="de-DE" smtClean="0"/>
              <a:pPr/>
              <a:t>02.05.2024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B56A6-0013-7948-ADB6-81000BBFEE20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1F92E-5A4C-454F-87EA-9AE8FD0B253E}" type="datetimeFigureOut">
              <a:rPr lang="de-DE" smtClean="0"/>
              <a:pPr/>
              <a:t>02.05.2024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B56A6-0013-7948-ADB6-81000BBFEE20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1F92E-5A4C-454F-87EA-9AE8FD0B253E}" type="datetimeFigureOut">
              <a:rPr lang="de-DE" smtClean="0"/>
              <a:pPr/>
              <a:t>02.05.2024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B56A6-0013-7948-ADB6-81000BBFEE20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01F92E-5A4C-454F-87EA-9AE8FD0B253E}" type="datetimeFigureOut">
              <a:rPr lang="de-DE" smtClean="0"/>
              <a:pPr/>
              <a:t>02.05.2024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1B56A6-0013-7948-ADB6-81000BBFEE20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2"/>
          <p:cNvSpPr txBox="1">
            <a:spLocks/>
          </p:cNvSpPr>
          <p:nvPr/>
        </p:nvSpPr>
        <p:spPr>
          <a:xfrm>
            <a:off x="4349826" y="8635592"/>
            <a:ext cx="1787927" cy="745219"/>
          </a:xfrm>
          <a:prstGeom prst="rect">
            <a:avLst/>
          </a:prstGeom>
        </p:spPr>
        <p:txBody>
          <a:bodyPr vert="horz" lIns="91440" tIns="0" rIns="91440" bIns="0" rtlCol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ts val="16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platzhalter 2"/>
          <p:cNvSpPr txBox="1">
            <a:spLocks/>
          </p:cNvSpPr>
          <p:nvPr/>
        </p:nvSpPr>
        <p:spPr>
          <a:xfrm>
            <a:off x="0" y="2895241"/>
            <a:ext cx="3010271" cy="967470"/>
          </a:xfrm>
          <a:prstGeom prst="rect">
            <a:avLst/>
          </a:prstGeom>
        </p:spPr>
        <p:txBody>
          <a:bodyPr vert="horz" lIns="91440" tIns="0" rIns="91440" bIns="0" rtlCol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  <a:r>
              <a:rPr lang="de-DE" sz="4400" b="1" noProof="0" dirty="0" smtClean="0">
                <a:solidFill>
                  <a:srgbClr val="FF6600"/>
                </a:solidFill>
              </a:rPr>
              <a:t>September </a:t>
            </a:r>
            <a:endParaRPr kumimoji="0" lang="de-DE" sz="4400" b="1" i="0" u="none" strike="noStrike" kern="1200" cap="none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5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2024</a:t>
            </a:r>
            <a:endParaRPr kumimoji="0" lang="de-DE" sz="5000" b="1" i="0" u="none" strike="noStrike" kern="1200" cap="none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Textplatzhalter 2"/>
          <p:cNvSpPr txBox="1">
            <a:spLocks/>
          </p:cNvSpPr>
          <p:nvPr/>
        </p:nvSpPr>
        <p:spPr>
          <a:xfrm>
            <a:off x="-233173" y="3782018"/>
            <a:ext cx="2939177" cy="497936"/>
          </a:xfrm>
          <a:prstGeom prst="rect">
            <a:avLst/>
          </a:prstGeom>
        </p:spPr>
        <p:txBody>
          <a:bodyPr vert="horz" lIns="91440" tIns="0" rIns="91440" bIns="0" rtlCol="0">
            <a:no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de-DE" b="1" dirty="0">
                <a:solidFill>
                  <a:srgbClr val="FF6600"/>
                </a:solidFill>
              </a:rPr>
              <a:t>  </a:t>
            </a:r>
            <a:r>
              <a:rPr lang="de-DE" b="1" dirty="0" smtClean="0">
                <a:solidFill>
                  <a:srgbClr val="FF6600"/>
                </a:solidFill>
              </a:rPr>
              <a:t>   </a:t>
            </a:r>
            <a:r>
              <a:rPr lang="de-DE" sz="2400" b="1" dirty="0" smtClean="0">
                <a:solidFill>
                  <a:srgbClr val="FF6600"/>
                </a:solidFill>
              </a:rPr>
              <a:t>14:00 – 16:30 </a:t>
            </a:r>
            <a:r>
              <a:rPr kumimoji="0" lang="de-DE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Uhr</a:t>
            </a:r>
            <a:endParaRPr kumimoji="0" lang="de-DE" sz="1800" b="1" i="0" u="none" strike="noStrike" kern="1200" cap="none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Textplatzhalter 2"/>
          <p:cNvSpPr txBox="1">
            <a:spLocks/>
          </p:cNvSpPr>
          <p:nvPr/>
        </p:nvSpPr>
        <p:spPr>
          <a:xfrm>
            <a:off x="1700660" y="2466436"/>
            <a:ext cx="1388412" cy="192597"/>
          </a:xfrm>
          <a:prstGeom prst="rect">
            <a:avLst/>
          </a:prstGeom>
        </p:spPr>
        <p:txBody>
          <a:bodyPr vert="horz" lIns="91440" tIns="0" rIns="91440" bIns="0" rtlCol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600" b="1" noProof="0" dirty="0" smtClean="0">
                <a:solidFill>
                  <a:srgbClr val="FF6600"/>
                </a:solidFill>
              </a:rPr>
              <a:t>Montag </a:t>
            </a:r>
            <a:endParaRPr kumimoji="0" lang="de-DE" sz="1600" b="1" i="0" u="none" strike="noStrike" kern="1200" cap="none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1" i="0" u="none" strike="noStrike" kern="1200" cap="none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0" name="Textfeld 19"/>
          <p:cNvSpPr txBox="1"/>
          <p:nvPr/>
        </p:nvSpPr>
        <p:spPr>
          <a:xfrm>
            <a:off x="186438" y="1193627"/>
            <a:ext cx="1735062" cy="18466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12000" b="1" dirty="0" smtClean="0">
                <a:solidFill>
                  <a:srgbClr val="FF6600"/>
                </a:solidFill>
              </a:rPr>
              <a:t>09</a:t>
            </a:r>
            <a:endParaRPr lang="de-DE" sz="12000" b="1" dirty="0">
              <a:solidFill>
                <a:srgbClr val="FF6600"/>
              </a:solidFill>
            </a:endParaRP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0AA963BC-B33F-4B0C-8E7D-21ACD88FEC17}"/>
              </a:ext>
            </a:extLst>
          </p:cNvPr>
          <p:cNvSpPr/>
          <p:nvPr/>
        </p:nvSpPr>
        <p:spPr>
          <a:xfrm>
            <a:off x="2978332" y="2696868"/>
            <a:ext cx="3664231" cy="51167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de-DE" sz="105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de-DE" sz="3200" b="1" dirty="0" smtClean="0"/>
              <a:t>Sexuelle Bildung zu TIN*</a:t>
            </a:r>
            <a:endParaRPr lang="de-DE" sz="3200" b="1" dirty="0"/>
          </a:p>
          <a:p>
            <a:endParaRPr lang="de-DE" sz="2400" b="1" dirty="0"/>
          </a:p>
          <a:p>
            <a:r>
              <a:rPr lang="de-DE" sz="1400" b="1" dirty="0" smtClean="0"/>
              <a:t>Mit	</a:t>
            </a:r>
            <a:r>
              <a:rPr lang="de-DE" sz="2400" b="1" dirty="0" smtClean="0">
                <a:solidFill>
                  <a:srgbClr val="A50021"/>
                </a:solidFill>
              </a:rPr>
              <a:t>Joris Gregor </a:t>
            </a:r>
          </a:p>
          <a:p>
            <a:pPr lvl="1"/>
            <a:r>
              <a:rPr lang="de-DE" sz="1400" dirty="0" smtClean="0">
                <a:solidFill>
                  <a:schemeClr val="accent2">
                    <a:lumMod val="75000"/>
                  </a:schemeClr>
                </a:solidFill>
              </a:rPr>
              <a:t>Beziehungsdynamischer </a:t>
            </a:r>
            <a:r>
              <a:rPr lang="de-DE" sz="1400" dirty="0">
                <a:solidFill>
                  <a:schemeClr val="accent2">
                    <a:lumMod val="75000"/>
                  </a:schemeClr>
                </a:solidFill>
              </a:rPr>
              <a:t>Sexual- und Beziehungsberater, Coach, Fachberater und Dozent für geschlechtliche, sexuelle und Beziehungsvielfalt. </a:t>
            </a:r>
            <a:r>
              <a:rPr lang="de-DE" dirty="0" smtClean="0">
                <a:solidFill>
                  <a:schemeClr val="accent2">
                    <a:lumMod val="75000"/>
                  </a:schemeClr>
                </a:solidFill>
              </a:rPr>
              <a:t>	</a:t>
            </a:r>
          </a:p>
          <a:p>
            <a:pPr lvl="1"/>
            <a:endParaRPr lang="de-DE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de-DE" sz="1400" b="1" dirty="0" smtClean="0"/>
              <a:t>Moderation</a:t>
            </a:r>
            <a:r>
              <a:rPr lang="de-DE" sz="1400" dirty="0" smtClean="0"/>
              <a:t> </a:t>
            </a:r>
            <a:r>
              <a:rPr lang="de-DE" sz="1400" dirty="0" smtClean="0">
                <a:solidFill>
                  <a:srgbClr val="A50021"/>
                </a:solidFill>
              </a:rPr>
              <a:t>Marit </a:t>
            </a:r>
            <a:r>
              <a:rPr lang="de-DE" sz="1400" dirty="0" err="1" smtClean="0">
                <a:solidFill>
                  <a:srgbClr val="A50021"/>
                </a:solidFill>
              </a:rPr>
              <a:t>Lindenthal</a:t>
            </a:r>
            <a:endParaRPr lang="de-DE" sz="1400" dirty="0" smtClean="0">
              <a:solidFill>
                <a:srgbClr val="A50021"/>
              </a:solidFill>
            </a:endParaRPr>
          </a:p>
          <a:p>
            <a:r>
              <a:rPr lang="de-DE" sz="1400" dirty="0" smtClean="0">
                <a:solidFill>
                  <a:srgbClr val="A50021"/>
                </a:solidFill>
              </a:rPr>
              <a:t>		Astrid Ahnert</a:t>
            </a:r>
          </a:p>
          <a:p>
            <a:r>
              <a:rPr lang="de-DE" sz="1400" dirty="0" smtClean="0">
                <a:solidFill>
                  <a:srgbClr val="A50021"/>
                </a:solidFill>
              </a:rPr>
              <a:t>		Koordinatorinnen im Projekt FDN</a:t>
            </a:r>
          </a:p>
          <a:p>
            <a:r>
              <a:rPr lang="de-DE" sz="1400" dirty="0">
                <a:solidFill>
                  <a:srgbClr val="A50021"/>
                </a:solidFill>
              </a:rPr>
              <a:t>		www.fachdialognetz.de</a:t>
            </a:r>
          </a:p>
          <a:p>
            <a:endParaRPr lang="de-DE" sz="1400" dirty="0" smtClean="0">
              <a:solidFill>
                <a:srgbClr val="A50021"/>
              </a:solidFill>
            </a:endParaRPr>
          </a:p>
          <a:p>
            <a:r>
              <a:rPr lang="de-DE" sz="1400" dirty="0" smtClean="0">
                <a:solidFill>
                  <a:srgbClr val="A50021"/>
                </a:solidFill>
              </a:rPr>
              <a:t>	</a:t>
            </a:r>
          </a:p>
          <a:p>
            <a:endParaRPr lang="de-DE" sz="1400" dirty="0"/>
          </a:p>
          <a:p>
            <a:endParaRPr lang="de-DE" sz="1400" dirty="0"/>
          </a:p>
          <a:p>
            <a:endParaRPr lang="de-DE" sz="1400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7719B5B1-DE41-4BBF-B0D4-4CD0F8E878D2}"/>
              </a:ext>
            </a:extLst>
          </p:cNvPr>
          <p:cNvSpPr txBox="1"/>
          <p:nvPr/>
        </p:nvSpPr>
        <p:spPr>
          <a:xfrm>
            <a:off x="5737323" y="570716"/>
            <a:ext cx="7777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/>
              <a:t>Sachsen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49E98919-A635-4E7D-9F1D-058E45B312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9848" y="570716"/>
            <a:ext cx="3434394" cy="1735711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27E8436B-C9D3-4D7F-A44F-7AE6C61CC35E}"/>
              </a:ext>
            </a:extLst>
          </p:cNvPr>
          <p:cNvSpPr txBox="1"/>
          <p:nvPr/>
        </p:nvSpPr>
        <p:spPr>
          <a:xfrm>
            <a:off x="3089072" y="6795205"/>
            <a:ext cx="34427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1600" b="1" dirty="0" smtClean="0"/>
          </a:p>
          <a:p>
            <a:r>
              <a:rPr lang="de-DE" sz="1600" b="1" dirty="0" smtClean="0"/>
              <a:t>Anmeldung bis </a:t>
            </a:r>
            <a:r>
              <a:rPr lang="de-DE" sz="1600" b="1" dirty="0" smtClean="0"/>
              <a:t>26.08</a:t>
            </a:r>
            <a:r>
              <a:rPr lang="de-DE" sz="1600" b="1" dirty="0" smtClean="0"/>
              <a:t>.2024</a:t>
            </a:r>
            <a:r>
              <a:rPr lang="de-DE" sz="1600" b="1" dirty="0" smtClean="0"/>
              <a:t>: </a:t>
            </a:r>
          </a:p>
          <a:p>
            <a:r>
              <a:rPr lang="de-DE" sz="1600" b="1" dirty="0"/>
              <a:t>https://nextcloud.profamilia.de/apps/forms/s/AAJT7DrwGJ9ciiLrxQLbJ4sk</a:t>
            </a:r>
            <a:endParaRPr lang="de-DE" sz="1600" b="1" dirty="0"/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9F2D6397-F75A-4898-826D-517F8556B5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39763" y="8386112"/>
            <a:ext cx="1969761" cy="796881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186438" y="5109493"/>
            <a:ext cx="2357978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C00000"/>
                </a:solidFill>
              </a:rPr>
              <a:t>Einladung </a:t>
            </a:r>
            <a:endParaRPr lang="de-DE" sz="2000" b="1" dirty="0">
              <a:solidFill>
                <a:srgbClr val="C00000"/>
              </a:solidFill>
            </a:endParaRPr>
          </a:p>
          <a:p>
            <a:r>
              <a:rPr lang="de-DE" sz="2000" dirty="0" smtClean="0"/>
              <a:t>Online Workshop </a:t>
            </a:r>
            <a:endParaRPr lang="de-DE" sz="2000" dirty="0"/>
          </a:p>
          <a:p>
            <a:endParaRPr lang="de-DE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</Words>
  <Application>Microsoft Office PowerPoint</Application>
  <PresentationFormat>A4-Papier (210 x 297 mm)</PresentationFormat>
  <Paragraphs>25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Office-Design</vt:lpstr>
      <vt:lpstr>PowerPoint-Präsentation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2-Seiter allgemein</dc:title>
  <dc:subject/>
  <dc:creator>MedienMelange</dc:creator>
  <cp:keywords/>
  <dc:description/>
  <cp:lastModifiedBy>user</cp:lastModifiedBy>
  <cp:revision>65</cp:revision>
  <dcterms:created xsi:type="dcterms:W3CDTF">2018-02-12T13:51:06Z</dcterms:created>
  <dcterms:modified xsi:type="dcterms:W3CDTF">2024-05-02T13:45:42Z</dcterms:modified>
  <cp:category/>
</cp:coreProperties>
</file>